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59" r:id="rId6"/>
    <p:sldId id="278" r:id="rId7"/>
    <p:sldId id="279" r:id="rId8"/>
    <p:sldId id="280" r:id="rId9"/>
    <p:sldId id="276" r:id="rId10"/>
    <p:sldId id="264" r:id="rId11"/>
    <p:sldId id="265" r:id="rId12"/>
    <p:sldId id="266" r:id="rId13"/>
    <p:sldId id="263" r:id="rId14"/>
    <p:sldId id="267" r:id="rId15"/>
    <p:sldId id="268" r:id="rId16"/>
    <p:sldId id="269" r:id="rId17"/>
    <p:sldId id="270" r:id="rId18"/>
    <p:sldId id="272" r:id="rId19"/>
    <p:sldId id="273" r:id="rId20"/>
    <p:sldId id="274" r:id="rId21"/>
    <p:sldId id="275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2B1979-C00E-4816-9A59-8AF565660B2A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E5E70BD-6D08-4BA2-8048-A6068A908A73}">
      <dgm:prSet phldrT="[Текст]" phldr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rgbClr val="92D050"/>
        </a:solidFill>
      </dgm:spPr>
      <dgm:t>
        <a:bodyPr/>
        <a:lstStyle/>
        <a:p>
          <a:endParaRPr lang="ru-RU" dirty="0"/>
        </a:p>
      </dgm:t>
    </dgm:pt>
    <dgm:pt modelId="{E962C413-13E3-4CAB-9F1A-43AD4F0EFBCF}" type="parTrans" cxnId="{A31AB81A-5807-4CBD-97BD-FB3237B1687B}">
      <dgm:prSet/>
      <dgm:spPr/>
      <dgm:t>
        <a:bodyPr/>
        <a:lstStyle/>
        <a:p>
          <a:endParaRPr lang="ru-RU"/>
        </a:p>
      </dgm:t>
    </dgm:pt>
    <dgm:pt modelId="{96DC8385-8193-4B4C-9E6E-CB3D9294C0E0}" type="sibTrans" cxnId="{A31AB81A-5807-4CBD-97BD-FB3237B1687B}">
      <dgm:prSet/>
      <dgm:spPr/>
      <dgm:t>
        <a:bodyPr/>
        <a:lstStyle/>
        <a:p>
          <a:endParaRPr lang="ru-RU"/>
        </a:p>
      </dgm:t>
    </dgm:pt>
    <dgm:pt modelId="{9A1D7E96-2366-4E44-B1F0-2F81C0B11353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Эмоционально заинтересуйте ребенка,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B67693BE-2469-418A-8BEC-69E72DA6A98F}" type="parTrans" cxnId="{064AEC6F-61B7-4E5A-9830-539E13ADBA5A}">
      <dgm:prSet/>
      <dgm:spPr/>
      <dgm:t>
        <a:bodyPr/>
        <a:lstStyle/>
        <a:p>
          <a:endParaRPr lang="ru-RU"/>
        </a:p>
      </dgm:t>
    </dgm:pt>
    <dgm:pt modelId="{26ABA092-31ED-498A-BED2-BB7C3E601423}" type="sibTrans" cxnId="{064AEC6F-61B7-4E5A-9830-539E13ADBA5A}">
      <dgm:prSet/>
      <dgm:spPr/>
      <dgm:t>
        <a:bodyPr/>
        <a:lstStyle/>
        <a:p>
          <a:endParaRPr lang="ru-RU"/>
        </a:p>
      </dgm:t>
    </dgm:pt>
    <dgm:pt modelId="{F09DDA18-DE5C-4A07-AB33-CE93C7F5EDF4}">
      <dgm:prSet phldrT="[Текст]" phldr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rgbClr val="92D050"/>
        </a:solidFill>
      </dgm:spPr>
      <dgm:t>
        <a:bodyPr/>
        <a:lstStyle/>
        <a:p>
          <a:endParaRPr lang="ru-RU" dirty="0"/>
        </a:p>
      </dgm:t>
    </dgm:pt>
    <dgm:pt modelId="{013FF83E-8BF4-46E7-9E1D-F0EE62EF7E2C}" type="parTrans" cxnId="{79972B5E-0593-4ABC-BB26-1D240A5DAF05}">
      <dgm:prSet/>
      <dgm:spPr/>
      <dgm:t>
        <a:bodyPr/>
        <a:lstStyle/>
        <a:p>
          <a:endParaRPr lang="ru-RU"/>
        </a:p>
      </dgm:t>
    </dgm:pt>
    <dgm:pt modelId="{4B9004C7-1B02-44FD-A0AF-2D1FAAA8D254}" type="sibTrans" cxnId="{79972B5E-0593-4ABC-BB26-1D240A5DAF05}">
      <dgm:prSet/>
      <dgm:spPr/>
      <dgm:t>
        <a:bodyPr/>
        <a:lstStyle/>
        <a:p>
          <a:endParaRPr lang="ru-RU"/>
        </a:p>
      </dgm:t>
    </dgm:pt>
    <dgm:pt modelId="{6E28F93E-CDF8-4143-97E0-DA3B9AC4BEBB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u="non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Придумывайте игрушкам новые применения,</a:t>
          </a:r>
          <a:endParaRPr lang="ru-RU" sz="2000" u="none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738BFF0-9EE0-4FB2-985F-97CF6E4575CF}" type="parTrans" cxnId="{818EFE60-956D-4CA0-BA21-BD4089AC6D2F}">
      <dgm:prSet/>
      <dgm:spPr/>
      <dgm:t>
        <a:bodyPr/>
        <a:lstStyle/>
        <a:p>
          <a:endParaRPr lang="ru-RU"/>
        </a:p>
      </dgm:t>
    </dgm:pt>
    <dgm:pt modelId="{782B5B7E-F889-412B-A6D3-09FA3896CEB0}" type="sibTrans" cxnId="{818EFE60-956D-4CA0-BA21-BD4089AC6D2F}">
      <dgm:prSet/>
      <dgm:spPr/>
      <dgm:t>
        <a:bodyPr/>
        <a:lstStyle/>
        <a:p>
          <a:endParaRPr lang="ru-RU"/>
        </a:p>
      </dgm:t>
    </dgm:pt>
    <dgm:pt modelId="{BF85F622-FD32-4E17-B795-C65EC68E819C}">
      <dgm:prSet phldrT="[Текст]" phldr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 sz="1800" dirty="0"/>
        </a:p>
      </dgm:t>
    </dgm:pt>
    <dgm:pt modelId="{CE32A87D-23A6-4746-94C1-AAB24D01C94B}" type="parTrans" cxnId="{37F8A80F-8276-4A11-BD2D-00FFF8BB8C60}">
      <dgm:prSet/>
      <dgm:spPr/>
      <dgm:t>
        <a:bodyPr/>
        <a:lstStyle/>
        <a:p>
          <a:endParaRPr lang="ru-RU"/>
        </a:p>
      </dgm:t>
    </dgm:pt>
    <dgm:pt modelId="{6A84EFB3-3AFB-4D26-9623-2A3A2C5BD33F}" type="sibTrans" cxnId="{37F8A80F-8276-4A11-BD2D-00FFF8BB8C60}">
      <dgm:prSet/>
      <dgm:spPr/>
      <dgm:t>
        <a:bodyPr/>
        <a:lstStyle/>
        <a:p>
          <a:endParaRPr lang="ru-RU"/>
        </a:p>
      </dgm:t>
    </dgm:pt>
    <dgm:pt modelId="{E87F9C41-857E-4C98-A7AD-2563958A7513}">
      <dgm:prSet phldrT="[Текст]" phldr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rgbClr val="92D050"/>
        </a:solidFill>
      </dgm:spPr>
      <dgm:t>
        <a:bodyPr/>
        <a:lstStyle/>
        <a:p>
          <a:endParaRPr lang="ru-RU" dirty="0"/>
        </a:p>
      </dgm:t>
    </dgm:pt>
    <dgm:pt modelId="{D7B3FC52-DB63-4376-B327-54D402F630C6}" type="parTrans" cxnId="{1BF9BCEE-787E-40F3-B770-937A7FDF14A9}">
      <dgm:prSet/>
      <dgm:spPr/>
      <dgm:t>
        <a:bodyPr/>
        <a:lstStyle/>
        <a:p>
          <a:endParaRPr lang="ru-RU"/>
        </a:p>
      </dgm:t>
    </dgm:pt>
    <dgm:pt modelId="{CC17303B-0DCF-42FD-A840-CC1CD2121208}" type="sibTrans" cxnId="{1BF9BCEE-787E-40F3-B770-937A7FDF14A9}">
      <dgm:prSet/>
      <dgm:spPr/>
      <dgm:t>
        <a:bodyPr/>
        <a:lstStyle/>
        <a:p>
          <a:endParaRPr lang="ru-RU"/>
        </a:p>
      </dgm:t>
    </dgm:pt>
    <dgm:pt modelId="{F66CD8BD-C5C0-455E-BD73-196A2669C6A6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D998E971-22D7-4259-9FE2-90BF23FE0B22}" type="parTrans" cxnId="{18184F0A-3552-4BE3-860B-BC569848CC6E}">
      <dgm:prSet/>
      <dgm:spPr/>
      <dgm:t>
        <a:bodyPr/>
        <a:lstStyle/>
        <a:p>
          <a:endParaRPr lang="ru-RU"/>
        </a:p>
      </dgm:t>
    </dgm:pt>
    <dgm:pt modelId="{EF3D659B-CA57-4BDB-8E27-C2A2B7B0F91A}" type="sibTrans" cxnId="{18184F0A-3552-4BE3-860B-BC569848CC6E}">
      <dgm:prSet/>
      <dgm:spPr/>
      <dgm:t>
        <a:bodyPr/>
        <a:lstStyle/>
        <a:p>
          <a:endParaRPr lang="ru-RU"/>
        </a:p>
      </dgm:t>
    </dgm:pt>
    <dgm:pt modelId="{380E78F6-1F68-40B0-9969-EBB172E28875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Будьте  терпеливы.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737A3D4F-92AA-458F-92B7-A2CCF789223F}" type="parTrans" cxnId="{B080A05F-2379-40C3-BD7E-F43F3E7936F7}">
      <dgm:prSet/>
      <dgm:spPr/>
      <dgm:t>
        <a:bodyPr/>
        <a:lstStyle/>
        <a:p>
          <a:endParaRPr lang="ru-RU"/>
        </a:p>
      </dgm:t>
    </dgm:pt>
    <dgm:pt modelId="{967E1E82-735F-410A-9619-3D455E6C0792}" type="sibTrans" cxnId="{B080A05F-2379-40C3-BD7E-F43F3E7936F7}">
      <dgm:prSet/>
      <dgm:spPr/>
      <dgm:t>
        <a:bodyPr/>
        <a:lstStyle/>
        <a:p>
          <a:endParaRPr lang="ru-RU"/>
        </a:p>
      </dgm:t>
    </dgm:pt>
    <dgm:pt modelId="{7B376AD7-9DFB-496D-8C8E-975FA18FB6B3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rgbClr val="92D050"/>
        </a:solidFill>
      </dgm:spPr>
      <dgm:t>
        <a:bodyPr/>
        <a:lstStyle/>
        <a:p>
          <a:endParaRPr lang="ru-RU" dirty="0"/>
        </a:p>
      </dgm:t>
    </dgm:pt>
    <dgm:pt modelId="{36CF2701-E10B-4DC8-880A-4C2E73418AA5}" type="parTrans" cxnId="{3E7DD266-B799-46F2-BB71-9F0471E34C0C}">
      <dgm:prSet/>
      <dgm:spPr/>
      <dgm:t>
        <a:bodyPr/>
        <a:lstStyle/>
        <a:p>
          <a:endParaRPr lang="ru-RU"/>
        </a:p>
      </dgm:t>
    </dgm:pt>
    <dgm:pt modelId="{0B0DD43D-7D1B-40DD-B69B-EEE833BE0F6D}" type="sibTrans" cxnId="{3E7DD266-B799-46F2-BB71-9F0471E34C0C}">
      <dgm:prSet/>
      <dgm:spPr/>
      <dgm:t>
        <a:bodyPr/>
        <a:lstStyle/>
        <a:p>
          <a:endParaRPr lang="ru-RU"/>
        </a:p>
      </dgm:t>
    </dgm:pt>
    <dgm:pt modelId="{035E901B-0DC8-4F0C-89EC-DD6A839AF4EF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Хвалите ребенка и поощряйте его игру,</a:t>
          </a:r>
          <a:endParaRPr lang="ru-RU" sz="2000" dirty="0"/>
        </a:p>
      </dgm:t>
    </dgm:pt>
    <dgm:pt modelId="{50E7B5EE-3506-48BA-B85C-38A4A0FE058D}" type="parTrans" cxnId="{75CB1F5C-2864-42FF-92CD-669618B6BEA9}">
      <dgm:prSet/>
      <dgm:spPr/>
      <dgm:t>
        <a:bodyPr/>
        <a:lstStyle/>
        <a:p>
          <a:endParaRPr lang="ru-RU"/>
        </a:p>
      </dgm:t>
    </dgm:pt>
    <dgm:pt modelId="{DE401573-55D8-4DA4-9BE5-3F98E7071760}" type="sibTrans" cxnId="{75CB1F5C-2864-42FF-92CD-669618B6BEA9}">
      <dgm:prSet/>
      <dgm:spPr/>
      <dgm:t>
        <a:bodyPr/>
        <a:lstStyle/>
        <a:p>
          <a:endParaRPr lang="ru-RU"/>
        </a:p>
      </dgm:t>
    </dgm:pt>
    <dgm:pt modelId="{45423D82-E49B-44B2-A4F7-0FA5715CB756}" type="pres">
      <dgm:prSet presAssocID="{C52B1979-C00E-4816-9A59-8AF565660B2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27AA77C-0097-4CFD-B160-8C82976C9B74}" type="pres">
      <dgm:prSet presAssocID="{DE5E70BD-6D08-4BA2-8048-A6068A908A73}" presName="composite" presStyleCnt="0"/>
      <dgm:spPr/>
    </dgm:pt>
    <dgm:pt modelId="{AEE56A57-C706-4CF3-BFAF-F64260211B57}" type="pres">
      <dgm:prSet presAssocID="{DE5E70BD-6D08-4BA2-8048-A6068A908A73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09F491-40EF-4A9F-B27E-438064491FEF}" type="pres">
      <dgm:prSet presAssocID="{DE5E70BD-6D08-4BA2-8048-A6068A908A73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614CF4-2F22-473A-B212-2365899C6D9E}" type="pres">
      <dgm:prSet presAssocID="{96DC8385-8193-4B4C-9E6E-CB3D9294C0E0}" presName="sp" presStyleCnt="0"/>
      <dgm:spPr/>
    </dgm:pt>
    <dgm:pt modelId="{E63941CD-DE5F-492B-9E0E-83628AF47D46}" type="pres">
      <dgm:prSet presAssocID="{F09DDA18-DE5C-4A07-AB33-CE93C7F5EDF4}" presName="composite" presStyleCnt="0"/>
      <dgm:spPr/>
    </dgm:pt>
    <dgm:pt modelId="{9C2DA2CB-8654-471D-8497-13E1C96C07ED}" type="pres">
      <dgm:prSet presAssocID="{F09DDA18-DE5C-4A07-AB33-CE93C7F5EDF4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B2FFC6-A4A5-4A69-B733-5DF6B8B92E7A}" type="pres">
      <dgm:prSet presAssocID="{F09DDA18-DE5C-4A07-AB33-CE93C7F5EDF4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B7B492-7A57-4DF6-B47C-A8D67442E67E}" type="pres">
      <dgm:prSet presAssocID="{4B9004C7-1B02-44FD-A0AF-2D1FAAA8D254}" presName="sp" presStyleCnt="0"/>
      <dgm:spPr/>
    </dgm:pt>
    <dgm:pt modelId="{74D69F6C-71E3-4748-9D18-026B4BD4C5E5}" type="pres">
      <dgm:prSet presAssocID="{E87F9C41-857E-4C98-A7AD-2563958A7513}" presName="composite" presStyleCnt="0"/>
      <dgm:spPr/>
    </dgm:pt>
    <dgm:pt modelId="{AD7C8BEF-1C49-470C-8BED-1E661AAABE16}" type="pres">
      <dgm:prSet presAssocID="{E87F9C41-857E-4C98-A7AD-2563958A7513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4395B8-78CA-45EB-B321-4966EAF32307}" type="pres">
      <dgm:prSet presAssocID="{E87F9C41-857E-4C98-A7AD-2563958A7513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F6E45F-844A-4A44-A038-32684C2D2DC4}" type="pres">
      <dgm:prSet presAssocID="{CC17303B-0DCF-42FD-A840-CC1CD2121208}" presName="sp" presStyleCnt="0"/>
      <dgm:spPr/>
    </dgm:pt>
    <dgm:pt modelId="{351ACBB0-1B0B-408D-BBCF-E74555D2A8E1}" type="pres">
      <dgm:prSet presAssocID="{7B376AD7-9DFB-496D-8C8E-975FA18FB6B3}" presName="composite" presStyleCnt="0"/>
      <dgm:spPr/>
    </dgm:pt>
    <dgm:pt modelId="{F26DA0D1-1ECE-4F66-8A0E-DF2D7D3A0A4F}" type="pres">
      <dgm:prSet presAssocID="{7B376AD7-9DFB-496D-8C8E-975FA18FB6B3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2E0F95-CF95-4494-AF9D-10444203E1C5}" type="pres">
      <dgm:prSet presAssocID="{7B376AD7-9DFB-496D-8C8E-975FA18FB6B3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392A5B-9104-4E14-820E-CBEE82DE554A}" type="presOf" srcId="{BF85F622-FD32-4E17-B795-C65EC68E819C}" destId="{5EB2FFC6-A4A5-4A69-B733-5DF6B8B92E7A}" srcOrd="0" destOrd="1" presId="urn:microsoft.com/office/officeart/2005/8/layout/chevron2"/>
    <dgm:cxn modelId="{064AEC6F-61B7-4E5A-9830-539E13ADBA5A}" srcId="{DE5E70BD-6D08-4BA2-8048-A6068A908A73}" destId="{9A1D7E96-2366-4E44-B1F0-2F81C0B11353}" srcOrd="0" destOrd="0" parTransId="{B67693BE-2469-418A-8BEC-69E72DA6A98F}" sibTransId="{26ABA092-31ED-498A-BED2-BB7C3E601423}"/>
    <dgm:cxn modelId="{7A37D41D-4488-400B-99C1-C529243D3D21}" type="presOf" srcId="{035E901B-0DC8-4F0C-89EC-DD6A839AF4EF}" destId="{C04395B8-78CA-45EB-B321-4966EAF32307}" srcOrd="0" destOrd="0" presId="urn:microsoft.com/office/officeart/2005/8/layout/chevron2"/>
    <dgm:cxn modelId="{0D82E2F3-9BCF-4416-BCFB-4590182AC314}" type="presOf" srcId="{9A1D7E96-2366-4E44-B1F0-2F81C0B11353}" destId="{1209F491-40EF-4A9F-B27E-438064491FEF}" srcOrd="0" destOrd="0" presId="urn:microsoft.com/office/officeart/2005/8/layout/chevron2"/>
    <dgm:cxn modelId="{B080A05F-2379-40C3-BD7E-F43F3E7936F7}" srcId="{7B376AD7-9DFB-496D-8C8E-975FA18FB6B3}" destId="{380E78F6-1F68-40B0-9969-EBB172E28875}" srcOrd="1" destOrd="0" parTransId="{737A3D4F-92AA-458F-92B7-A2CCF789223F}" sibTransId="{967E1E82-735F-410A-9619-3D455E6C0792}"/>
    <dgm:cxn modelId="{D7A5C360-9607-4BF2-890A-863D53F1CA15}" type="presOf" srcId="{F66CD8BD-C5C0-455E-BD73-196A2669C6A6}" destId="{CD2E0F95-CF95-4494-AF9D-10444203E1C5}" srcOrd="0" destOrd="0" presId="urn:microsoft.com/office/officeart/2005/8/layout/chevron2"/>
    <dgm:cxn modelId="{533556BE-8B05-46CC-9A30-E2BA17F1F1FD}" type="presOf" srcId="{F09DDA18-DE5C-4A07-AB33-CE93C7F5EDF4}" destId="{9C2DA2CB-8654-471D-8497-13E1C96C07ED}" srcOrd="0" destOrd="0" presId="urn:microsoft.com/office/officeart/2005/8/layout/chevron2"/>
    <dgm:cxn modelId="{79972B5E-0593-4ABC-BB26-1D240A5DAF05}" srcId="{C52B1979-C00E-4816-9A59-8AF565660B2A}" destId="{F09DDA18-DE5C-4A07-AB33-CE93C7F5EDF4}" srcOrd="1" destOrd="0" parTransId="{013FF83E-8BF4-46E7-9E1D-F0EE62EF7E2C}" sibTransId="{4B9004C7-1B02-44FD-A0AF-2D1FAAA8D254}"/>
    <dgm:cxn modelId="{18184F0A-3552-4BE3-860B-BC569848CC6E}" srcId="{7B376AD7-9DFB-496D-8C8E-975FA18FB6B3}" destId="{F66CD8BD-C5C0-455E-BD73-196A2669C6A6}" srcOrd="0" destOrd="0" parTransId="{D998E971-22D7-4259-9FE2-90BF23FE0B22}" sibTransId="{EF3D659B-CA57-4BDB-8E27-C2A2B7B0F91A}"/>
    <dgm:cxn modelId="{D5B64541-3B21-4299-8100-17017D140A2A}" type="presOf" srcId="{E87F9C41-857E-4C98-A7AD-2563958A7513}" destId="{AD7C8BEF-1C49-470C-8BED-1E661AAABE16}" srcOrd="0" destOrd="0" presId="urn:microsoft.com/office/officeart/2005/8/layout/chevron2"/>
    <dgm:cxn modelId="{C8752FBC-8F39-47BC-B833-B5803D128142}" type="presOf" srcId="{DE5E70BD-6D08-4BA2-8048-A6068A908A73}" destId="{AEE56A57-C706-4CF3-BFAF-F64260211B57}" srcOrd="0" destOrd="0" presId="urn:microsoft.com/office/officeart/2005/8/layout/chevron2"/>
    <dgm:cxn modelId="{1BF9BCEE-787E-40F3-B770-937A7FDF14A9}" srcId="{C52B1979-C00E-4816-9A59-8AF565660B2A}" destId="{E87F9C41-857E-4C98-A7AD-2563958A7513}" srcOrd="2" destOrd="0" parTransId="{D7B3FC52-DB63-4376-B327-54D402F630C6}" sibTransId="{CC17303B-0DCF-42FD-A840-CC1CD2121208}"/>
    <dgm:cxn modelId="{A31AB81A-5807-4CBD-97BD-FB3237B1687B}" srcId="{C52B1979-C00E-4816-9A59-8AF565660B2A}" destId="{DE5E70BD-6D08-4BA2-8048-A6068A908A73}" srcOrd="0" destOrd="0" parTransId="{E962C413-13E3-4CAB-9F1A-43AD4F0EFBCF}" sibTransId="{96DC8385-8193-4B4C-9E6E-CB3D9294C0E0}"/>
    <dgm:cxn modelId="{6DFA8F11-C27A-4CDB-8704-FBA317AC1120}" type="presOf" srcId="{C52B1979-C00E-4816-9A59-8AF565660B2A}" destId="{45423D82-E49B-44B2-A4F7-0FA5715CB756}" srcOrd="0" destOrd="0" presId="urn:microsoft.com/office/officeart/2005/8/layout/chevron2"/>
    <dgm:cxn modelId="{75CB1F5C-2864-42FF-92CD-669618B6BEA9}" srcId="{E87F9C41-857E-4C98-A7AD-2563958A7513}" destId="{035E901B-0DC8-4F0C-89EC-DD6A839AF4EF}" srcOrd="0" destOrd="0" parTransId="{50E7B5EE-3506-48BA-B85C-38A4A0FE058D}" sibTransId="{DE401573-55D8-4DA4-9BE5-3F98E7071760}"/>
    <dgm:cxn modelId="{56CA2962-EADE-4F32-9C67-0F4CDB214EB2}" type="presOf" srcId="{7B376AD7-9DFB-496D-8C8E-975FA18FB6B3}" destId="{F26DA0D1-1ECE-4F66-8A0E-DF2D7D3A0A4F}" srcOrd="0" destOrd="0" presId="urn:microsoft.com/office/officeart/2005/8/layout/chevron2"/>
    <dgm:cxn modelId="{37F8A80F-8276-4A11-BD2D-00FFF8BB8C60}" srcId="{F09DDA18-DE5C-4A07-AB33-CE93C7F5EDF4}" destId="{BF85F622-FD32-4E17-B795-C65EC68E819C}" srcOrd="1" destOrd="0" parTransId="{CE32A87D-23A6-4746-94C1-AAB24D01C94B}" sibTransId="{6A84EFB3-3AFB-4D26-9623-2A3A2C5BD33F}"/>
    <dgm:cxn modelId="{3E7DD266-B799-46F2-BB71-9F0471E34C0C}" srcId="{C52B1979-C00E-4816-9A59-8AF565660B2A}" destId="{7B376AD7-9DFB-496D-8C8E-975FA18FB6B3}" srcOrd="3" destOrd="0" parTransId="{36CF2701-E10B-4DC8-880A-4C2E73418AA5}" sibTransId="{0B0DD43D-7D1B-40DD-B69B-EEE833BE0F6D}"/>
    <dgm:cxn modelId="{145BE6D0-9690-4EEF-B681-D2B192FE39D5}" type="presOf" srcId="{6E28F93E-CDF8-4143-97E0-DA3B9AC4BEBB}" destId="{5EB2FFC6-A4A5-4A69-B733-5DF6B8B92E7A}" srcOrd="0" destOrd="0" presId="urn:microsoft.com/office/officeart/2005/8/layout/chevron2"/>
    <dgm:cxn modelId="{818EFE60-956D-4CA0-BA21-BD4089AC6D2F}" srcId="{F09DDA18-DE5C-4A07-AB33-CE93C7F5EDF4}" destId="{6E28F93E-CDF8-4143-97E0-DA3B9AC4BEBB}" srcOrd="0" destOrd="0" parTransId="{1738BFF0-9EE0-4FB2-985F-97CF6E4575CF}" sibTransId="{782B5B7E-F889-412B-A6D3-09FA3896CEB0}"/>
    <dgm:cxn modelId="{F9E30AC1-86D3-49F1-88BB-28E55D1E892B}" type="presOf" srcId="{380E78F6-1F68-40B0-9969-EBB172E28875}" destId="{CD2E0F95-CF95-4494-AF9D-10444203E1C5}" srcOrd="0" destOrd="1" presId="urn:microsoft.com/office/officeart/2005/8/layout/chevron2"/>
    <dgm:cxn modelId="{0C6563D6-9690-4ABE-92A1-B97085D1BD4D}" type="presParOf" srcId="{45423D82-E49B-44B2-A4F7-0FA5715CB756}" destId="{027AA77C-0097-4CFD-B160-8C82976C9B74}" srcOrd="0" destOrd="0" presId="urn:microsoft.com/office/officeart/2005/8/layout/chevron2"/>
    <dgm:cxn modelId="{DF2311AC-014D-47F9-AE98-570515390FAB}" type="presParOf" srcId="{027AA77C-0097-4CFD-B160-8C82976C9B74}" destId="{AEE56A57-C706-4CF3-BFAF-F64260211B57}" srcOrd="0" destOrd="0" presId="urn:microsoft.com/office/officeart/2005/8/layout/chevron2"/>
    <dgm:cxn modelId="{42456773-44F7-4177-9F46-3CE42E1DCCBD}" type="presParOf" srcId="{027AA77C-0097-4CFD-B160-8C82976C9B74}" destId="{1209F491-40EF-4A9F-B27E-438064491FEF}" srcOrd="1" destOrd="0" presId="urn:microsoft.com/office/officeart/2005/8/layout/chevron2"/>
    <dgm:cxn modelId="{418A166B-513B-4801-B545-C0EADFFC1B8D}" type="presParOf" srcId="{45423D82-E49B-44B2-A4F7-0FA5715CB756}" destId="{5D614CF4-2F22-473A-B212-2365899C6D9E}" srcOrd="1" destOrd="0" presId="urn:microsoft.com/office/officeart/2005/8/layout/chevron2"/>
    <dgm:cxn modelId="{30F1D172-5DBC-4679-BC5C-23DF668AA01F}" type="presParOf" srcId="{45423D82-E49B-44B2-A4F7-0FA5715CB756}" destId="{E63941CD-DE5F-492B-9E0E-83628AF47D46}" srcOrd="2" destOrd="0" presId="urn:microsoft.com/office/officeart/2005/8/layout/chevron2"/>
    <dgm:cxn modelId="{013D973B-1873-4BEA-8C47-18CB0B43A1BA}" type="presParOf" srcId="{E63941CD-DE5F-492B-9E0E-83628AF47D46}" destId="{9C2DA2CB-8654-471D-8497-13E1C96C07ED}" srcOrd="0" destOrd="0" presId="urn:microsoft.com/office/officeart/2005/8/layout/chevron2"/>
    <dgm:cxn modelId="{49AD9450-CD8D-417B-88F2-0AE133D55A65}" type="presParOf" srcId="{E63941CD-DE5F-492B-9E0E-83628AF47D46}" destId="{5EB2FFC6-A4A5-4A69-B733-5DF6B8B92E7A}" srcOrd="1" destOrd="0" presId="urn:microsoft.com/office/officeart/2005/8/layout/chevron2"/>
    <dgm:cxn modelId="{D6541FA2-02F6-4A45-B46B-B7B1C7249215}" type="presParOf" srcId="{45423D82-E49B-44B2-A4F7-0FA5715CB756}" destId="{81B7B492-7A57-4DF6-B47C-A8D67442E67E}" srcOrd="3" destOrd="0" presId="urn:microsoft.com/office/officeart/2005/8/layout/chevron2"/>
    <dgm:cxn modelId="{7217CA87-863E-49F1-9527-7D5247CF621B}" type="presParOf" srcId="{45423D82-E49B-44B2-A4F7-0FA5715CB756}" destId="{74D69F6C-71E3-4748-9D18-026B4BD4C5E5}" srcOrd="4" destOrd="0" presId="urn:microsoft.com/office/officeart/2005/8/layout/chevron2"/>
    <dgm:cxn modelId="{031EC3AE-E526-4D60-9B2F-3062B9CDC8BC}" type="presParOf" srcId="{74D69F6C-71E3-4748-9D18-026B4BD4C5E5}" destId="{AD7C8BEF-1C49-470C-8BED-1E661AAABE16}" srcOrd="0" destOrd="0" presId="urn:microsoft.com/office/officeart/2005/8/layout/chevron2"/>
    <dgm:cxn modelId="{7FC19CD7-DBF0-4710-AA09-51B62EC4F67C}" type="presParOf" srcId="{74D69F6C-71E3-4748-9D18-026B4BD4C5E5}" destId="{C04395B8-78CA-45EB-B321-4966EAF32307}" srcOrd="1" destOrd="0" presId="urn:microsoft.com/office/officeart/2005/8/layout/chevron2"/>
    <dgm:cxn modelId="{63ABA32E-2491-44EC-A31C-C0AA8AF0384F}" type="presParOf" srcId="{45423D82-E49B-44B2-A4F7-0FA5715CB756}" destId="{9BF6E45F-844A-4A44-A038-32684C2D2DC4}" srcOrd="5" destOrd="0" presId="urn:microsoft.com/office/officeart/2005/8/layout/chevron2"/>
    <dgm:cxn modelId="{0800DE10-DDEC-40DC-AD7A-5AE8D3FDFB54}" type="presParOf" srcId="{45423D82-E49B-44B2-A4F7-0FA5715CB756}" destId="{351ACBB0-1B0B-408D-BBCF-E74555D2A8E1}" srcOrd="6" destOrd="0" presId="urn:microsoft.com/office/officeart/2005/8/layout/chevron2"/>
    <dgm:cxn modelId="{2C7BF1E0-E90C-423D-80DF-6FE40ED50171}" type="presParOf" srcId="{351ACBB0-1B0B-408D-BBCF-E74555D2A8E1}" destId="{F26DA0D1-1ECE-4F66-8A0E-DF2D7D3A0A4F}" srcOrd="0" destOrd="0" presId="urn:microsoft.com/office/officeart/2005/8/layout/chevron2"/>
    <dgm:cxn modelId="{1A1DAC2D-3F9F-4B70-A6B8-81434193DA80}" type="presParOf" srcId="{351ACBB0-1B0B-408D-BBCF-E74555D2A8E1}" destId="{CD2E0F95-CF95-4494-AF9D-10444203E1C5}" srcOrd="1" destOrd="0" presId="urn:microsoft.com/office/officeart/2005/8/layout/chevron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0F7088-B402-4197-A5DE-00D992A48C4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E6DFF80-83E2-4742-9489-9AE2864FE367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Соответствовать возрасту ребенка 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58B33FFA-1C3E-4703-8D9A-6139C8733BFF}" type="parTrans" cxnId="{4DC7D9E2-F2A2-4E92-BD61-7A217B8E492D}">
      <dgm:prSet/>
      <dgm:spPr/>
      <dgm:t>
        <a:bodyPr/>
        <a:lstStyle/>
        <a:p>
          <a:endParaRPr lang="ru-RU"/>
        </a:p>
      </dgm:t>
    </dgm:pt>
    <dgm:pt modelId="{30E749A9-CDD3-40A6-888F-6B2489037F0D}" type="sibTrans" cxnId="{4DC7D9E2-F2A2-4E92-BD61-7A217B8E492D}">
      <dgm:prSet/>
      <dgm:spPr/>
      <dgm:t>
        <a:bodyPr/>
        <a:lstStyle/>
        <a:p>
          <a:endParaRPr lang="ru-RU"/>
        </a:p>
      </dgm:t>
    </dgm:pt>
    <dgm:pt modelId="{516372F7-87A7-49C4-BEC8-E468D78B72B8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Сделанные из натуральных материалов, безопасна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B1F33CEC-A7CF-455B-B520-B87FAF3AD665}" type="parTrans" cxnId="{B86214C4-FD8E-45CB-8FDF-CFB7DB516911}">
      <dgm:prSet/>
      <dgm:spPr/>
      <dgm:t>
        <a:bodyPr/>
        <a:lstStyle/>
        <a:p>
          <a:endParaRPr lang="ru-RU"/>
        </a:p>
      </dgm:t>
    </dgm:pt>
    <dgm:pt modelId="{EE16C7C8-551F-40F0-921D-3045444442C6}" type="sibTrans" cxnId="{B86214C4-FD8E-45CB-8FDF-CFB7DB516911}">
      <dgm:prSet/>
      <dgm:spPr/>
      <dgm:t>
        <a:bodyPr/>
        <a:lstStyle/>
        <a:p>
          <a:endParaRPr lang="ru-RU"/>
        </a:p>
      </dgm:t>
    </dgm:pt>
    <dgm:pt modelId="{77867365-57FD-421C-AF07-AEDEC72DAABC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Многофункциональная, прочная 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87486BC7-2A70-4D4E-B743-AAF6A6EF8BEB}" type="parTrans" cxnId="{D90717A2-D639-4981-A575-5A5149C996AF}">
      <dgm:prSet/>
      <dgm:spPr/>
      <dgm:t>
        <a:bodyPr/>
        <a:lstStyle/>
        <a:p>
          <a:endParaRPr lang="ru-RU"/>
        </a:p>
      </dgm:t>
    </dgm:pt>
    <dgm:pt modelId="{D8EBEB2F-94BE-4366-96BC-0C4E5386ABC8}" type="sibTrans" cxnId="{D90717A2-D639-4981-A575-5A5149C996AF}">
      <dgm:prSet/>
      <dgm:spPr/>
      <dgm:t>
        <a:bodyPr/>
        <a:lstStyle/>
        <a:p>
          <a:endParaRPr lang="ru-RU"/>
        </a:p>
      </dgm:t>
    </dgm:pt>
    <dgm:pt modelId="{C4709B83-F866-48AC-858C-5D61A182DE44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Увлекательная для ребенка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63B345E2-5D6F-4652-93B2-8F215D01542B}" type="parTrans" cxnId="{BF45E213-36B1-42BE-AFD7-04143346BABF}">
      <dgm:prSet/>
      <dgm:spPr/>
      <dgm:t>
        <a:bodyPr/>
        <a:lstStyle/>
        <a:p>
          <a:endParaRPr lang="ru-RU"/>
        </a:p>
      </dgm:t>
    </dgm:pt>
    <dgm:pt modelId="{80739A12-9333-4C61-A0B3-60E281C94190}" type="sibTrans" cxnId="{BF45E213-36B1-42BE-AFD7-04143346BABF}">
      <dgm:prSet/>
      <dgm:spPr/>
      <dgm:t>
        <a:bodyPr/>
        <a:lstStyle/>
        <a:p>
          <a:endParaRPr lang="ru-RU"/>
        </a:p>
      </dgm:t>
    </dgm:pt>
    <dgm:pt modelId="{0E963EF4-9D2D-4402-868C-405CFC2E6F0A}" type="pres">
      <dgm:prSet presAssocID="{DD0F7088-B402-4197-A5DE-00D992A48C4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8A3A2E-915D-4D42-98ED-17674E3CBF26}" type="pres">
      <dgm:prSet presAssocID="{5E6DFF80-83E2-4742-9489-9AE2864FE367}" presName="parentLin" presStyleCnt="0"/>
      <dgm:spPr/>
    </dgm:pt>
    <dgm:pt modelId="{F171BC62-0397-43E2-B91E-A7EF2525B93E}" type="pres">
      <dgm:prSet presAssocID="{5E6DFF80-83E2-4742-9489-9AE2864FE367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7536203C-4CAA-40E8-AA1A-A4BBB409599B}" type="pres">
      <dgm:prSet presAssocID="{5E6DFF80-83E2-4742-9489-9AE2864FE367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8F6488-3E97-4141-B8B2-4D32EB20A2C7}" type="pres">
      <dgm:prSet presAssocID="{5E6DFF80-83E2-4742-9489-9AE2864FE367}" presName="negativeSpace" presStyleCnt="0"/>
      <dgm:spPr/>
    </dgm:pt>
    <dgm:pt modelId="{15459430-3B6A-4BF9-A9C2-BA4AA975DDD4}" type="pres">
      <dgm:prSet presAssocID="{5E6DFF80-83E2-4742-9489-9AE2864FE367}" presName="childText" presStyleLbl="conFgAcc1" presStyleIdx="0" presStyleCnt="4">
        <dgm:presLayoutVars>
          <dgm:bulletEnabled val="1"/>
        </dgm:presLayoutVars>
      </dgm:prSet>
      <dgm:spPr/>
    </dgm:pt>
    <dgm:pt modelId="{1F159ED0-D6AB-48B5-8BF4-C943BBBC064E}" type="pres">
      <dgm:prSet presAssocID="{30E749A9-CDD3-40A6-888F-6B2489037F0D}" presName="spaceBetweenRectangles" presStyleCnt="0"/>
      <dgm:spPr/>
    </dgm:pt>
    <dgm:pt modelId="{8522B8DA-5B8D-4B05-88DB-9523BE057CEE}" type="pres">
      <dgm:prSet presAssocID="{516372F7-87A7-49C4-BEC8-E468D78B72B8}" presName="parentLin" presStyleCnt="0"/>
      <dgm:spPr/>
    </dgm:pt>
    <dgm:pt modelId="{6955A48E-CD64-4C5F-8126-154CF70FD219}" type="pres">
      <dgm:prSet presAssocID="{516372F7-87A7-49C4-BEC8-E468D78B72B8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348F4CFD-74B8-40B9-B4E2-C5CF5FC223D6}" type="pres">
      <dgm:prSet presAssocID="{516372F7-87A7-49C4-BEC8-E468D78B72B8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2A92C4-9909-4CB2-9EEB-AED8F3B7213D}" type="pres">
      <dgm:prSet presAssocID="{516372F7-87A7-49C4-BEC8-E468D78B72B8}" presName="negativeSpace" presStyleCnt="0"/>
      <dgm:spPr/>
    </dgm:pt>
    <dgm:pt modelId="{E2D72E4C-7396-4D4B-BF3F-E7DA596E0F7B}" type="pres">
      <dgm:prSet presAssocID="{516372F7-87A7-49C4-BEC8-E468D78B72B8}" presName="childText" presStyleLbl="conFgAcc1" presStyleIdx="1" presStyleCnt="4">
        <dgm:presLayoutVars>
          <dgm:bulletEnabled val="1"/>
        </dgm:presLayoutVars>
      </dgm:prSet>
      <dgm:spPr/>
    </dgm:pt>
    <dgm:pt modelId="{0C4E710C-3D5E-4182-BDA2-094D8312E488}" type="pres">
      <dgm:prSet presAssocID="{EE16C7C8-551F-40F0-921D-3045444442C6}" presName="spaceBetweenRectangles" presStyleCnt="0"/>
      <dgm:spPr/>
    </dgm:pt>
    <dgm:pt modelId="{C46F2446-64E1-48EB-97B5-1AB2A4EB13F4}" type="pres">
      <dgm:prSet presAssocID="{77867365-57FD-421C-AF07-AEDEC72DAABC}" presName="parentLin" presStyleCnt="0"/>
      <dgm:spPr/>
    </dgm:pt>
    <dgm:pt modelId="{210923E6-A31A-4395-BD46-BB490E3C85F3}" type="pres">
      <dgm:prSet presAssocID="{77867365-57FD-421C-AF07-AEDEC72DAABC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1987922C-43F0-4872-8B75-FE7920DB15ED}" type="pres">
      <dgm:prSet presAssocID="{77867365-57FD-421C-AF07-AEDEC72DAABC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993793-7D6D-423B-909A-FA28B43E1071}" type="pres">
      <dgm:prSet presAssocID="{77867365-57FD-421C-AF07-AEDEC72DAABC}" presName="negativeSpace" presStyleCnt="0"/>
      <dgm:spPr/>
    </dgm:pt>
    <dgm:pt modelId="{BB8E5BDC-3634-49E0-9990-807C565AF339}" type="pres">
      <dgm:prSet presAssocID="{77867365-57FD-421C-AF07-AEDEC72DAABC}" presName="childText" presStyleLbl="conFgAcc1" presStyleIdx="2" presStyleCnt="4">
        <dgm:presLayoutVars>
          <dgm:bulletEnabled val="1"/>
        </dgm:presLayoutVars>
      </dgm:prSet>
      <dgm:spPr/>
    </dgm:pt>
    <dgm:pt modelId="{C9860726-C659-4219-8FFE-211EC92FD98E}" type="pres">
      <dgm:prSet presAssocID="{D8EBEB2F-94BE-4366-96BC-0C4E5386ABC8}" presName="spaceBetweenRectangles" presStyleCnt="0"/>
      <dgm:spPr/>
    </dgm:pt>
    <dgm:pt modelId="{CD2CF212-0DAA-40D3-8DB4-D5F5141A3AAC}" type="pres">
      <dgm:prSet presAssocID="{C4709B83-F866-48AC-858C-5D61A182DE44}" presName="parentLin" presStyleCnt="0"/>
      <dgm:spPr/>
    </dgm:pt>
    <dgm:pt modelId="{88038C08-F57C-4002-971B-6535778604DC}" type="pres">
      <dgm:prSet presAssocID="{C4709B83-F866-48AC-858C-5D61A182DE44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F302E518-576D-4F0A-B0FC-251C6705C7AF}" type="pres">
      <dgm:prSet presAssocID="{C4709B83-F866-48AC-858C-5D61A182DE4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CBAFCB-4EEC-4EDF-96D7-B9FB54F9044E}" type="pres">
      <dgm:prSet presAssocID="{C4709B83-F866-48AC-858C-5D61A182DE44}" presName="negativeSpace" presStyleCnt="0"/>
      <dgm:spPr/>
    </dgm:pt>
    <dgm:pt modelId="{CA515D60-08CF-429B-B8EE-43141AA5A11C}" type="pres">
      <dgm:prSet presAssocID="{C4709B83-F866-48AC-858C-5D61A182DE44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A35C35FD-1348-41FF-8A28-DC3F51918BAD}" type="presOf" srcId="{516372F7-87A7-49C4-BEC8-E468D78B72B8}" destId="{348F4CFD-74B8-40B9-B4E2-C5CF5FC223D6}" srcOrd="1" destOrd="0" presId="urn:microsoft.com/office/officeart/2005/8/layout/list1"/>
    <dgm:cxn modelId="{0A1220E1-EC55-4662-933C-1CD72A795450}" type="presOf" srcId="{77867365-57FD-421C-AF07-AEDEC72DAABC}" destId="{1987922C-43F0-4872-8B75-FE7920DB15ED}" srcOrd="1" destOrd="0" presId="urn:microsoft.com/office/officeart/2005/8/layout/list1"/>
    <dgm:cxn modelId="{D90717A2-D639-4981-A575-5A5149C996AF}" srcId="{DD0F7088-B402-4197-A5DE-00D992A48C45}" destId="{77867365-57FD-421C-AF07-AEDEC72DAABC}" srcOrd="2" destOrd="0" parTransId="{87486BC7-2A70-4D4E-B743-AAF6A6EF8BEB}" sibTransId="{D8EBEB2F-94BE-4366-96BC-0C4E5386ABC8}"/>
    <dgm:cxn modelId="{A081AE4D-20EB-408C-98FE-A9ED65078C74}" type="presOf" srcId="{77867365-57FD-421C-AF07-AEDEC72DAABC}" destId="{210923E6-A31A-4395-BD46-BB490E3C85F3}" srcOrd="0" destOrd="0" presId="urn:microsoft.com/office/officeart/2005/8/layout/list1"/>
    <dgm:cxn modelId="{D67CF078-B9CB-4B41-BD59-877BB218B2F1}" type="presOf" srcId="{5E6DFF80-83E2-4742-9489-9AE2864FE367}" destId="{7536203C-4CAA-40E8-AA1A-A4BBB409599B}" srcOrd="1" destOrd="0" presId="urn:microsoft.com/office/officeart/2005/8/layout/list1"/>
    <dgm:cxn modelId="{6D629A35-31B3-4C8B-82FA-A74F15D072EE}" type="presOf" srcId="{C4709B83-F866-48AC-858C-5D61A182DE44}" destId="{88038C08-F57C-4002-971B-6535778604DC}" srcOrd="0" destOrd="0" presId="urn:microsoft.com/office/officeart/2005/8/layout/list1"/>
    <dgm:cxn modelId="{BF45E213-36B1-42BE-AFD7-04143346BABF}" srcId="{DD0F7088-B402-4197-A5DE-00D992A48C45}" destId="{C4709B83-F866-48AC-858C-5D61A182DE44}" srcOrd="3" destOrd="0" parTransId="{63B345E2-5D6F-4652-93B2-8F215D01542B}" sibTransId="{80739A12-9333-4C61-A0B3-60E281C94190}"/>
    <dgm:cxn modelId="{B86214C4-FD8E-45CB-8FDF-CFB7DB516911}" srcId="{DD0F7088-B402-4197-A5DE-00D992A48C45}" destId="{516372F7-87A7-49C4-BEC8-E468D78B72B8}" srcOrd="1" destOrd="0" parTransId="{B1F33CEC-A7CF-455B-B520-B87FAF3AD665}" sibTransId="{EE16C7C8-551F-40F0-921D-3045444442C6}"/>
    <dgm:cxn modelId="{BAB31815-8FA1-4BE4-B07F-0BD7892F93EE}" type="presOf" srcId="{516372F7-87A7-49C4-BEC8-E468D78B72B8}" destId="{6955A48E-CD64-4C5F-8126-154CF70FD219}" srcOrd="0" destOrd="0" presId="urn:microsoft.com/office/officeart/2005/8/layout/list1"/>
    <dgm:cxn modelId="{54FAD7EF-E87D-41A8-A909-E1C0979DD8F7}" type="presOf" srcId="{5E6DFF80-83E2-4742-9489-9AE2864FE367}" destId="{F171BC62-0397-43E2-B91E-A7EF2525B93E}" srcOrd="0" destOrd="0" presId="urn:microsoft.com/office/officeart/2005/8/layout/list1"/>
    <dgm:cxn modelId="{B4CB7FB8-05B6-4909-AA11-C60F04462FDD}" type="presOf" srcId="{DD0F7088-B402-4197-A5DE-00D992A48C45}" destId="{0E963EF4-9D2D-4402-868C-405CFC2E6F0A}" srcOrd="0" destOrd="0" presId="urn:microsoft.com/office/officeart/2005/8/layout/list1"/>
    <dgm:cxn modelId="{4DC7D9E2-F2A2-4E92-BD61-7A217B8E492D}" srcId="{DD0F7088-B402-4197-A5DE-00D992A48C45}" destId="{5E6DFF80-83E2-4742-9489-9AE2864FE367}" srcOrd="0" destOrd="0" parTransId="{58B33FFA-1C3E-4703-8D9A-6139C8733BFF}" sibTransId="{30E749A9-CDD3-40A6-888F-6B2489037F0D}"/>
    <dgm:cxn modelId="{52FA98F7-716E-46E7-9B02-9359DABE57A6}" type="presOf" srcId="{C4709B83-F866-48AC-858C-5D61A182DE44}" destId="{F302E518-576D-4F0A-B0FC-251C6705C7AF}" srcOrd="1" destOrd="0" presId="urn:microsoft.com/office/officeart/2005/8/layout/list1"/>
    <dgm:cxn modelId="{DBDCF288-4EEC-453B-91CE-6E3196F2F547}" type="presParOf" srcId="{0E963EF4-9D2D-4402-868C-405CFC2E6F0A}" destId="{138A3A2E-915D-4D42-98ED-17674E3CBF26}" srcOrd="0" destOrd="0" presId="urn:microsoft.com/office/officeart/2005/8/layout/list1"/>
    <dgm:cxn modelId="{C86D6002-B73C-42A1-9AF3-3702E8A38B2C}" type="presParOf" srcId="{138A3A2E-915D-4D42-98ED-17674E3CBF26}" destId="{F171BC62-0397-43E2-B91E-A7EF2525B93E}" srcOrd="0" destOrd="0" presId="urn:microsoft.com/office/officeart/2005/8/layout/list1"/>
    <dgm:cxn modelId="{6FEBA7C0-8931-4831-951B-5FDA963A7F8A}" type="presParOf" srcId="{138A3A2E-915D-4D42-98ED-17674E3CBF26}" destId="{7536203C-4CAA-40E8-AA1A-A4BBB409599B}" srcOrd="1" destOrd="0" presId="urn:microsoft.com/office/officeart/2005/8/layout/list1"/>
    <dgm:cxn modelId="{E5986F02-9BD8-457C-B373-AC9125C2A8AA}" type="presParOf" srcId="{0E963EF4-9D2D-4402-868C-405CFC2E6F0A}" destId="{F88F6488-3E97-4141-B8B2-4D32EB20A2C7}" srcOrd="1" destOrd="0" presId="urn:microsoft.com/office/officeart/2005/8/layout/list1"/>
    <dgm:cxn modelId="{8E539F0A-8FE5-4A15-BAAA-3FD040497A10}" type="presParOf" srcId="{0E963EF4-9D2D-4402-868C-405CFC2E6F0A}" destId="{15459430-3B6A-4BF9-A9C2-BA4AA975DDD4}" srcOrd="2" destOrd="0" presId="urn:microsoft.com/office/officeart/2005/8/layout/list1"/>
    <dgm:cxn modelId="{A1A52452-EAFA-48B4-B993-579B2509F0D8}" type="presParOf" srcId="{0E963EF4-9D2D-4402-868C-405CFC2E6F0A}" destId="{1F159ED0-D6AB-48B5-8BF4-C943BBBC064E}" srcOrd="3" destOrd="0" presId="urn:microsoft.com/office/officeart/2005/8/layout/list1"/>
    <dgm:cxn modelId="{CC9B59C4-65AB-4927-B09E-A31D6E088E9E}" type="presParOf" srcId="{0E963EF4-9D2D-4402-868C-405CFC2E6F0A}" destId="{8522B8DA-5B8D-4B05-88DB-9523BE057CEE}" srcOrd="4" destOrd="0" presId="urn:microsoft.com/office/officeart/2005/8/layout/list1"/>
    <dgm:cxn modelId="{8DDA09C0-559B-40CB-BB7E-FE2803562D98}" type="presParOf" srcId="{8522B8DA-5B8D-4B05-88DB-9523BE057CEE}" destId="{6955A48E-CD64-4C5F-8126-154CF70FD219}" srcOrd="0" destOrd="0" presId="urn:microsoft.com/office/officeart/2005/8/layout/list1"/>
    <dgm:cxn modelId="{8C385639-197C-4A98-B251-DF52365FB02B}" type="presParOf" srcId="{8522B8DA-5B8D-4B05-88DB-9523BE057CEE}" destId="{348F4CFD-74B8-40B9-B4E2-C5CF5FC223D6}" srcOrd="1" destOrd="0" presId="urn:microsoft.com/office/officeart/2005/8/layout/list1"/>
    <dgm:cxn modelId="{C016002A-FE2C-48DA-AA7C-4544D88A6884}" type="presParOf" srcId="{0E963EF4-9D2D-4402-868C-405CFC2E6F0A}" destId="{A62A92C4-9909-4CB2-9EEB-AED8F3B7213D}" srcOrd="5" destOrd="0" presId="urn:microsoft.com/office/officeart/2005/8/layout/list1"/>
    <dgm:cxn modelId="{836FAC7F-E5B8-412F-8159-3C22F7100975}" type="presParOf" srcId="{0E963EF4-9D2D-4402-868C-405CFC2E6F0A}" destId="{E2D72E4C-7396-4D4B-BF3F-E7DA596E0F7B}" srcOrd="6" destOrd="0" presId="urn:microsoft.com/office/officeart/2005/8/layout/list1"/>
    <dgm:cxn modelId="{1419728C-1A35-430D-8400-102E79AB755D}" type="presParOf" srcId="{0E963EF4-9D2D-4402-868C-405CFC2E6F0A}" destId="{0C4E710C-3D5E-4182-BDA2-094D8312E488}" srcOrd="7" destOrd="0" presId="urn:microsoft.com/office/officeart/2005/8/layout/list1"/>
    <dgm:cxn modelId="{F9004A68-1954-4AA4-859C-8FD8088DBA15}" type="presParOf" srcId="{0E963EF4-9D2D-4402-868C-405CFC2E6F0A}" destId="{C46F2446-64E1-48EB-97B5-1AB2A4EB13F4}" srcOrd="8" destOrd="0" presId="urn:microsoft.com/office/officeart/2005/8/layout/list1"/>
    <dgm:cxn modelId="{0C64C6EB-1F68-4599-9159-B5B69C41928A}" type="presParOf" srcId="{C46F2446-64E1-48EB-97B5-1AB2A4EB13F4}" destId="{210923E6-A31A-4395-BD46-BB490E3C85F3}" srcOrd="0" destOrd="0" presId="urn:microsoft.com/office/officeart/2005/8/layout/list1"/>
    <dgm:cxn modelId="{38BCE2D5-8A1A-4C60-BD73-427948DDDC5A}" type="presParOf" srcId="{C46F2446-64E1-48EB-97B5-1AB2A4EB13F4}" destId="{1987922C-43F0-4872-8B75-FE7920DB15ED}" srcOrd="1" destOrd="0" presId="urn:microsoft.com/office/officeart/2005/8/layout/list1"/>
    <dgm:cxn modelId="{FD078DA8-F0C0-4639-AA42-C23609A051F1}" type="presParOf" srcId="{0E963EF4-9D2D-4402-868C-405CFC2E6F0A}" destId="{9A993793-7D6D-423B-909A-FA28B43E1071}" srcOrd="9" destOrd="0" presId="urn:microsoft.com/office/officeart/2005/8/layout/list1"/>
    <dgm:cxn modelId="{F3ADC9B7-C2C3-4A5E-8708-A7A181275F48}" type="presParOf" srcId="{0E963EF4-9D2D-4402-868C-405CFC2E6F0A}" destId="{BB8E5BDC-3634-49E0-9990-807C565AF339}" srcOrd="10" destOrd="0" presId="urn:microsoft.com/office/officeart/2005/8/layout/list1"/>
    <dgm:cxn modelId="{CDBC560E-4388-4D46-BBAF-E65BEBBBFE5A}" type="presParOf" srcId="{0E963EF4-9D2D-4402-868C-405CFC2E6F0A}" destId="{C9860726-C659-4219-8FFE-211EC92FD98E}" srcOrd="11" destOrd="0" presId="urn:microsoft.com/office/officeart/2005/8/layout/list1"/>
    <dgm:cxn modelId="{039F8AB2-1772-4F86-947C-4247900FC3A8}" type="presParOf" srcId="{0E963EF4-9D2D-4402-868C-405CFC2E6F0A}" destId="{CD2CF212-0DAA-40D3-8DB4-D5F5141A3AAC}" srcOrd="12" destOrd="0" presId="urn:microsoft.com/office/officeart/2005/8/layout/list1"/>
    <dgm:cxn modelId="{FB555AC3-F880-47F3-A229-8FB7270F0C10}" type="presParOf" srcId="{CD2CF212-0DAA-40D3-8DB4-D5F5141A3AAC}" destId="{88038C08-F57C-4002-971B-6535778604DC}" srcOrd="0" destOrd="0" presId="urn:microsoft.com/office/officeart/2005/8/layout/list1"/>
    <dgm:cxn modelId="{4922FB40-F1F8-4456-B176-14FF42666E18}" type="presParOf" srcId="{CD2CF212-0DAA-40D3-8DB4-D5F5141A3AAC}" destId="{F302E518-576D-4F0A-B0FC-251C6705C7AF}" srcOrd="1" destOrd="0" presId="urn:microsoft.com/office/officeart/2005/8/layout/list1"/>
    <dgm:cxn modelId="{E56642B5-371A-4725-99EE-07A9EEB3D063}" type="presParOf" srcId="{0E963EF4-9D2D-4402-868C-405CFC2E6F0A}" destId="{DBCBAFCB-4EEC-4EDF-96D7-B9FB54F9044E}" srcOrd="13" destOrd="0" presId="urn:microsoft.com/office/officeart/2005/8/layout/list1"/>
    <dgm:cxn modelId="{63F1394B-2050-4CD0-B9B5-8A815094CF25}" type="presParOf" srcId="{0E963EF4-9D2D-4402-868C-405CFC2E6F0A}" destId="{CA515D60-08CF-429B-B8EE-43141AA5A11C}" srcOrd="14" destOrd="0" presId="urn:microsoft.com/office/officeart/2005/8/layout/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png"/><Relationship Id="rId7" Type="http://schemas.openxmlformats.org/officeDocument/2006/relationships/image" Target="../media/image5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2-003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" y="0"/>
            <a:ext cx="913806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1285860"/>
            <a:ext cx="7772400" cy="1470025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«Игры и игрушки в жизни детей раннего возраста»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43372" y="3500438"/>
            <a:ext cx="4500594" cy="1500198"/>
          </a:xfrm>
        </p:spPr>
        <p:txBody>
          <a:bodyPr>
            <a:normAutofit fontScale="62500" lnSpcReduction="20000"/>
          </a:bodyPr>
          <a:lstStyle/>
          <a:p>
            <a:pPr algn="r"/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Подготовила:</a:t>
            </a:r>
          </a:p>
          <a:p>
            <a:pPr algn="r"/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Трунова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Ольга Александровна,</a:t>
            </a:r>
          </a:p>
          <a:p>
            <a:pPr algn="r"/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старший воспитатель МАДОУ </a:t>
            </a:r>
          </a:p>
          <a:p>
            <a:pPr algn="r"/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«Детский сад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общеразвивающего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вида №14 </a:t>
            </a:r>
          </a:p>
          <a:p>
            <a:pPr algn="r"/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 Шебекино Белгородской области»</a:t>
            </a:r>
          </a:p>
          <a:p>
            <a:endParaRPr lang="ru-RU" dirty="0"/>
          </a:p>
        </p:txBody>
      </p:sp>
      <p:pic>
        <p:nvPicPr>
          <p:cNvPr id="5" name="Рисунок 4" descr="full_G2Iiz0ll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1428728" y="2857496"/>
            <a:ext cx="2786082" cy="32047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0002-003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" y="0"/>
            <a:ext cx="913806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11" descr="shutterstock_109737506.jpg"/>
          <p:cNvPicPr>
            <a:picLocks noChangeAspect="1"/>
          </p:cNvPicPr>
          <p:nvPr/>
        </p:nvPicPr>
        <p:blipFill>
          <a:blip r:embed="rId3"/>
          <a:srcRect l="26833" t="4735" r="17923"/>
          <a:stretch>
            <a:fillRect/>
          </a:stretch>
        </p:blipFill>
        <p:spPr>
          <a:xfrm>
            <a:off x="785786" y="285728"/>
            <a:ext cx="2500330" cy="431164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14546" y="928670"/>
            <a:ext cx="2857520" cy="14287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ИГРА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43636" y="1000108"/>
            <a:ext cx="2571768" cy="135732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главный способ познания мира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5214942" y="1428736"/>
            <a:ext cx="85725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Содержимое 10" descr="depositphotos_9062266-stock-photo-3d-person-plastic-toy-blocks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l="11350" t="7291" r="12730" b="5208"/>
          <a:stretch>
            <a:fillRect/>
          </a:stretch>
        </p:blipFill>
        <p:spPr>
          <a:xfrm>
            <a:off x="4429124" y="2571744"/>
            <a:ext cx="1251480" cy="191134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643570" y="2857496"/>
            <a:ext cx="1571636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РЕБЕНОК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57224" y="5072074"/>
            <a:ext cx="1785950" cy="92869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развивается как личность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786050" y="5072074"/>
            <a:ext cx="1785950" cy="92869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приобретает навыки общения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714876" y="5072074"/>
            <a:ext cx="1785950" cy="92869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навыки поведения в обществе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715140" y="5072074"/>
            <a:ext cx="1785950" cy="92869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развивается умственная деятельность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rot="10800000" flipV="1">
            <a:off x="2000232" y="4286256"/>
            <a:ext cx="2143140" cy="5715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5400000">
            <a:off x="3893339" y="4464851"/>
            <a:ext cx="571504" cy="3571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11" idx="2"/>
          </p:cNvCxnSpPr>
          <p:nvPr/>
        </p:nvCxnSpPr>
        <p:spPr>
          <a:xfrm rot="16200000" flipH="1">
            <a:off x="5269039" y="4268914"/>
            <a:ext cx="446109" cy="87445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5715008" y="4214818"/>
            <a:ext cx="1857388" cy="7143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2-003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" y="0"/>
            <a:ext cx="9138062" cy="6858000"/>
          </a:xfrm>
          <a:prstGeom prst="rect">
            <a:avLst/>
          </a:prstGeom>
        </p:spPr>
      </p:pic>
      <p:pic>
        <p:nvPicPr>
          <p:cNvPr id="5" name="Содержимое 4" descr="7.-Делинквентное-поведение.jpg"/>
          <p:cNvPicPr>
            <a:picLocks noGrp="1" noChangeAspect="1"/>
          </p:cNvPicPr>
          <p:nvPr>
            <p:ph idx="1"/>
          </p:nvPr>
        </p:nvPicPr>
        <p:blipFill>
          <a:blip r:embed="rId3"/>
          <a:srcRect l="36232" r="13043"/>
          <a:stretch>
            <a:fillRect/>
          </a:stretch>
        </p:blipFill>
        <p:spPr>
          <a:xfrm>
            <a:off x="1071538" y="1500174"/>
            <a:ext cx="2650350" cy="3786214"/>
          </a:xfrm>
        </p:spPr>
      </p:pic>
      <p:sp>
        <p:nvSpPr>
          <p:cNvPr id="6" name="Овальная выноска 5"/>
          <p:cNvSpPr/>
          <p:nvPr/>
        </p:nvSpPr>
        <p:spPr>
          <a:xfrm>
            <a:off x="3643306" y="1142984"/>
            <a:ext cx="4786346" cy="4000528"/>
          </a:xfrm>
          <a:prstGeom prst="wedgeEllipse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КАКИЕ ИГРЫ ВЫ ЛЮБИТЕ ИГРАТЬ СО СВОИМ РЕБЕНКОМ?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2-003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" y="0"/>
            <a:ext cx="9138062" cy="6858000"/>
          </a:xfrm>
          <a:prstGeom prst="rect">
            <a:avLst/>
          </a:prstGeom>
        </p:spPr>
      </p:pic>
      <p:pic>
        <p:nvPicPr>
          <p:cNvPr id="5" name="Содержимое 4" descr="7.-Делинквентное-поведение.jpg"/>
          <p:cNvPicPr>
            <a:picLocks noGrp="1" noChangeAspect="1"/>
          </p:cNvPicPr>
          <p:nvPr>
            <p:ph idx="1"/>
          </p:nvPr>
        </p:nvPicPr>
        <p:blipFill>
          <a:blip r:embed="rId3"/>
          <a:srcRect l="36232" r="13043"/>
          <a:stretch>
            <a:fillRect/>
          </a:stretch>
        </p:blipFill>
        <p:spPr>
          <a:xfrm>
            <a:off x="1071538" y="1500174"/>
            <a:ext cx="2650350" cy="3786214"/>
          </a:xfrm>
        </p:spPr>
      </p:pic>
      <p:sp>
        <p:nvSpPr>
          <p:cNvPr id="6" name="Овальная выноска 5"/>
          <p:cNvSpPr/>
          <p:nvPr/>
        </p:nvSpPr>
        <p:spPr>
          <a:xfrm>
            <a:off x="3643306" y="1142984"/>
            <a:ext cx="4786346" cy="4000528"/>
          </a:xfrm>
          <a:prstGeom prst="wedgeEllipse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должен быть оформлен игровой уголок дома?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2-003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" y="0"/>
            <a:ext cx="913806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1736" y="428604"/>
            <a:ext cx="6115064" cy="114300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Развивающая предметно-пространственная среда в группе раннего возраста ДОО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20210309_10411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b="13574"/>
          <a:stretch>
            <a:fillRect/>
          </a:stretch>
        </p:blipFill>
        <p:spPr>
          <a:xfrm rot="10800000">
            <a:off x="1071538" y="2500306"/>
            <a:ext cx="2865477" cy="1857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Содержимое 4" descr="1de6d790-d07a-4fd9-a0fa-2cd050ea1b9b.png"/>
          <p:cNvPicPr>
            <a:picLocks noChangeAspect="1"/>
          </p:cNvPicPr>
          <p:nvPr/>
        </p:nvPicPr>
        <p:blipFill>
          <a:blip r:embed="rId4"/>
          <a:srcRect t="12257" b="14201"/>
          <a:stretch>
            <a:fillRect/>
          </a:stretch>
        </p:blipFill>
        <p:spPr>
          <a:xfrm>
            <a:off x="428596" y="357166"/>
            <a:ext cx="2500330" cy="125017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86182" y="1785926"/>
            <a:ext cx="2286016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Центр игры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20210309_104128.jpg"/>
          <p:cNvPicPr>
            <a:picLocks noChangeAspect="1"/>
          </p:cNvPicPr>
          <p:nvPr/>
        </p:nvPicPr>
        <p:blipFill>
          <a:blip r:embed="rId5" cstate="print"/>
          <a:srcRect r="23781" b="34147"/>
          <a:stretch>
            <a:fillRect/>
          </a:stretch>
        </p:blipFill>
        <p:spPr>
          <a:xfrm rot="10800000">
            <a:off x="1714480" y="4500570"/>
            <a:ext cx="2976551" cy="1928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20210309_104217.jpg"/>
          <p:cNvPicPr>
            <a:picLocks noChangeAspect="1"/>
          </p:cNvPicPr>
          <p:nvPr/>
        </p:nvPicPr>
        <p:blipFill>
          <a:blip r:embed="rId6" cstate="print"/>
          <a:srcRect l="7812" r="7812" b="15625"/>
          <a:stretch>
            <a:fillRect/>
          </a:stretch>
        </p:blipFill>
        <p:spPr>
          <a:xfrm rot="10800000">
            <a:off x="5072066" y="2571744"/>
            <a:ext cx="3333755" cy="2500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2-003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" y="0"/>
            <a:ext cx="9138062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28662" y="428604"/>
            <a:ext cx="2286016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Уголок уединения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7" descr="20210309_10421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2026" t="13697" r="7475" b="7383"/>
          <a:stretch>
            <a:fillRect/>
          </a:stretch>
        </p:blipFill>
        <p:spPr>
          <a:xfrm rot="5400000">
            <a:off x="420024" y="1508746"/>
            <a:ext cx="3303292" cy="2428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5214942" y="428604"/>
            <a:ext cx="2286016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Театральный центр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57950" y="4643446"/>
            <a:ext cx="2286016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Экологический центр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20210309_104234.jpg"/>
          <p:cNvPicPr>
            <a:picLocks noChangeAspect="1"/>
          </p:cNvPicPr>
          <p:nvPr/>
        </p:nvPicPr>
        <p:blipFill>
          <a:blip r:embed="rId4" cstate="print"/>
          <a:srcRect r="15909"/>
          <a:stretch>
            <a:fillRect/>
          </a:stretch>
        </p:blipFill>
        <p:spPr>
          <a:xfrm rot="10800000">
            <a:off x="3357554" y="3929066"/>
            <a:ext cx="2786050" cy="24848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 descr="20210310_131432.jpg"/>
          <p:cNvPicPr>
            <a:picLocks noChangeAspect="1"/>
          </p:cNvPicPr>
          <p:nvPr/>
        </p:nvPicPr>
        <p:blipFill>
          <a:blip r:embed="rId5" cstate="print"/>
          <a:srcRect l="27500" t="11666"/>
          <a:stretch>
            <a:fillRect/>
          </a:stretch>
        </p:blipFill>
        <p:spPr>
          <a:xfrm rot="5400000">
            <a:off x="5024457" y="1190593"/>
            <a:ext cx="2762240" cy="25241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2-003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" y="0"/>
            <a:ext cx="913806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20210309_10431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33335" t="7383" b="12118"/>
          <a:stretch>
            <a:fillRect/>
          </a:stretch>
        </p:blipFill>
        <p:spPr>
          <a:xfrm rot="5400000">
            <a:off x="773603" y="1726672"/>
            <a:ext cx="3286149" cy="2976032"/>
          </a:xfrm>
        </p:spPr>
      </p:pic>
      <p:sp>
        <p:nvSpPr>
          <p:cNvPr id="5" name="Прямоугольник 4"/>
          <p:cNvSpPr/>
          <p:nvPr/>
        </p:nvSpPr>
        <p:spPr>
          <a:xfrm>
            <a:off x="1000100" y="642918"/>
            <a:ext cx="2286016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Спортивный центр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43570" y="642918"/>
            <a:ext cx="2286016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Центр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воды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песка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20210309_10424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4500562" y="1643050"/>
            <a:ext cx="4095747" cy="307181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2-003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" y="0"/>
            <a:ext cx="913806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428604"/>
            <a:ext cx="2286016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Литературный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центр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43570" y="428604"/>
            <a:ext cx="2286016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Центр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музыки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Содержимое 9" descr="20210310_13140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34519" t="15275" b="15275"/>
          <a:stretch>
            <a:fillRect/>
          </a:stretch>
        </p:blipFill>
        <p:spPr>
          <a:xfrm rot="5400000">
            <a:off x="678623" y="1393023"/>
            <a:ext cx="3143283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643174" y="4572008"/>
            <a:ext cx="2286016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Центр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творчества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ugolo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2066" y="3929066"/>
            <a:ext cx="3357586" cy="25151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 descr="DSC09085.jpg"/>
          <p:cNvPicPr>
            <a:picLocks noChangeAspect="1"/>
          </p:cNvPicPr>
          <p:nvPr/>
        </p:nvPicPr>
        <p:blipFill>
          <a:blip r:embed="rId5" cstate="print"/>
          <a:srcRect l="8593" t="14583" r="14062" b="5208"/>
          <a:stretch>
            <a:fillRect/>
          </a:stretch>
        </p:blipFill>
        <p:spPr>
          <a:xfrm>
            <a:off x="5143504" y="1000108"/>
            <a:ext cx="3398408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2-003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" y="0"/>
            <a:ext cx="913806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43306" y="785794"/>
            <a:ext cx="4943452" cy="714380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правильно организовать игры с ребенком: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Содержимое 6" descr="15665881205d603cd8c3ed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57224" y="500042"/>
            <a:ext cx="2786082" cy="2089562"/>
          </a:xfrm>
        </p:spPr>
      </p:pic>
      <p:graphicFrame>
        <p:nvGraphicFramePr>
          <p:cNvPr id="8" name="Схема 7"/>
          <p:cNvGraphicFramePr/>
          <p:nvPr/>
        </p:nvGraphicFramePr>
        <p:xfrm>
          <a:off x="2714612" y="228599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0002-003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3806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11" descr="shutterstock_109737506.jpg"/>
          <p:cNvPicPr>
            <a:picLocks noChangeAspect="1"/>
          </p:cNvPicPr>
          <p:nvPr/>
        </p:nvPicPr>
        <p:blipFill>
          <a:blip r:embed="rId3"/>
          <a:srcRect l="26833" t="4735" r="17923"/>
          <a:stretch>
            <a:fillRect/>
          </a:stretch>
        </p:blipFill>
        <p:spPr>
          <a:xfrm>
            <a:off x="785786" y="285728"/>
            <a:ext cx="2500330" cy="431164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14546" y="928670"/>
            <a:ext cx="2857520" cy="14287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игрушка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43636" y="1000108"/>
            <a:ext cx="2571768" cy="135732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центр игры, материальная опора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5214942" y="1428736"/>
            <a:ext cx="85725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857224" y="5072074"/>
            <a:ext cx="1785950" cy="92869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наталкивает на тему игры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786050" y="5072074"/>
            <a:ext cx="1785950" cy="92869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вызывает желание действовать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714876" y="5072074"/>
            <a:ext cx="1785950" cy="92869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обогащает чувственный опыт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715140" y="5072074"/>
            <a:ext cx="1785950" cy="92869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помогает осуществить замысел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rot="10800000" flipV="1">
            <a:off x="2000232" y="4286256"/>
            <a:ext cx="2143140" cy="5715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5400000">
            <a:off x="3893339" y="4464851"/>
            <a:ext cx="571504" cy="3571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16200000" flipH="1">
            <a:off x="5269039" y="4268914"/>
            <a:ext cx="446109" cy="87445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5715008" y="4214818"/>
            <a:ext cx="1857388" cy="7143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9" name="Содержимое 18" descr="i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l="3571" r="10714"/>
          <a:stretch>
            <a:fillRect/>
          </a:stretch>
        </p:blipFill>
        <p:spPr>
          <a:xfrm>
            <a:off x="4000496" y="2500306"/>
            <a:ext cx="2102768" cy="18399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2-003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" y="0"/>
            <a:ext cx="9138062" cy="6858000"/>
          </a:xfrm>
          <a:prstGeom prst="rect">
            <a:avLst/>
          </a:prstGeom>
        </p:spPr>
      </p:pic>
      <p:pic>
        <p:nvPicPr>
          <p:cNvPr id="5" name="Содержимое 4" descr="7.-Делинквентное-поведение.jpg"/>
          <p:cNvPicPr>
            <a:picLocks noGrp="1" noChangeAspect="1"/>
          </p:cNvPicPr>
          <p:nvPr>
            <p:ph idx="1"/>
          </p:nvPr>
        </p:nvPicPr>
        <p:blipFill>
          <a:blip r:embed="rId3"/>
          <a:srcRect l="36232" r="13043"/>
          <a:stretch>
            <a:fillRect/>
          </a:stretch>
        </p:blipFill>
        <p:spPr>
          <a:xfrm>
            <a:off x="1071538" y="1500174"/>
            <a:ext cx="2650350" cy="3786214"/>
          </a:xfrm>
        </p:spPr>
      </p:pic>
      <p:sp>
        <p:nvSpPr>
          <p:cNvPr id="6" name="Овальная выноска 5"/>
          <p:cNvSpPr/>
          <p:nvPr/>
        </p:nvSpPr>
        <p:spPr>
          <a:xfrm>
            <a:off x="3643306" y="1142984"/>
            <a:ext cx="4786346" cy="4000528"/>
          </a:xfrm>
          <a:prstGeom prst="wedgeEllipse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что вы обращаете внимание при выборе игрушки? 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2-003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" y="0"/>
            <a:ext cx="9138062" cy="6858000"/>
          </a:xfrm>
          <a:prstGeom prst="rect">
            <a:avLst/>
          </a:prstGeom>
        </p:spPr>
      </p:pic>
      <p:pic>
        <p:nvPicPr>
          <p:cNvPr id="5" name="Содержимое 4" descr="7.-Делинквентное-поведение.jpg"/>
          <p:cNvPicPr>
            <a:picLocks noGrp="1" noChangeAspect="1"/>
          </p:cNvPicPr>
          <p:nvPr>
            <p:ph idx="1"/>
          </p:nvPr>
        </p:nvPicPr>
        <p:blipFill>
          <a:blip r:embed="rId3"/>
          <a:srcRect l="36232" r="13043"/>
          <a:stretch>
            <a:fillRect/>
          </a:stretch>
        </p:blipFill>
        <p:spPr>
          <a:xfrm>
            <a:off x="1071538" y="1500174"/>
            <a:ext cx="2650350" cy="3786214"/>
          </a:xfrm>
        </p:spPr>
      </p:pic>
      <p:sp>
        <p:nvSpPr>
          <p:cNvPr id="6" name="Овальная выноска 5"/>
          <p:cNvSpPr/>
          <p:nvPr/>
        </p:nvSpPr>
        <p:spPr>
          <a:xfrm>
            <a:off x="3643306" y="1142984"/>
            <a:ext cx="4786346" cy="4000528"/>
          </a:xfrm>
          <a:prstGeom prst="wedgeEllipse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Какие игрушки есть у вашего ребенка дома?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2-003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" y="0"/>
            <a:ext cx="913806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829576" cy="86834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Сюжетные игрушки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1890-22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24910" r="29337"/>
          <a:stretch>
            <a:fillRect/>
          </a:stretch>
        </p:blipFill>
        <p:spPr>
          <a:xfrm>
            <a:off x="785786" y="1285860"/>
            <a:ext cx="1462829" cy="3197229"/>
          </a:xfrm>
        </p:spPr>
      </p:pic>
      <p:pic>
        <p:nvPicPr>
          <p:cNvPr id="6" name="Рисунок 5" descr="80277735_igrovoy-nabor-ogonek-lesnyie-zveri-s-119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1802" y="1142984"/>
            <a:ext cx="3588161" cy="1636201"/>
          </a:xfrm>
          <a:prstGeom prst="rect">
            <a:avLst/>
          </a:prstGeom>
        </p:spPr>
      </p:pic>
      <p:pic>
        <p:nvPicPr>
          <p:cNvPr id="7" name="Рисунок 6" descr="102103188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71670" y="3714752"/>
            <a:ext cx="1759783" cy="2510986"/>
          </a:xfrm>
          <a:prstGeom prst="rect">
            <a:avLst/>
          </a:prstGeom>
        </p:spPr>
      </p:pic>
      <p:pic>
        <p:nvPicPr>
          <p:cNvPr id="8" name="Рисунок 7" descr="100024385507b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86380" y="2714620"/>
            <a:ext cx="3357554" cy="1787965"/>
          </a:xfrm>
          <a:prstGeom prst="rect">
            <a:avLst/>
          </a:prstGeom>
        </p:spPr>
      </p:pic>
      <p:pic>
        <p:nvPicPr>
          <p:cNvPr id="9" name="Рисунок 8" descr="hello_html_3744d29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86248" y="4500570"/>
            <a:ext cx="2686056" cy="19496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2-003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" y="0"/>
            <a:ext cx="913806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829576" cy="86834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Спортивные игрушки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398891_kegli_9_shtuk_6447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2976" y="1000108"/>
            <a:ext cx="2428892" cy="2428892"/>
          </a:xfrm>
          <a:prstGeom prst="rect">
            <a:avLst/>
          </a:prstGeom>
        </p:spPr>
      </p:pic>
      <p:pic>
        <p:nvPicPr>
          <p:cNvPr id="12" name="Рисунок 11" descr="cf1e765aa6093093042bcadc41745c8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86182" y="1000108"/>
            <a:ext cx="2571744" cy="2571744"/>
          </a:xfrm>
          <a:prstGeom prst="rect">
            <a:avLst/>
          </a:prstGeom>
        </p:spPr>
      </p:pic>
      <p:pic>
        <p:nvPicPr>
          <p:cNvPr id="13" name="Рисунок 12" descr="hello_html_5df6818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8" y="3857628"/>
            <a:ext cx="2357434" cy="2357434"/>
          </a:xfrm>
          <a:prstGeom prst="rect">
            <a:avLst/>
          </a:prstGeom>
        </p:spPr>
      </p:pic>
      <p:pic>
        <p:nvPicPr>
          <p:cNvPr id="14" name="Рисунок 13" descr="793d22da6a404a765b15abb48bf7ab4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8728" y="3857628"/>
            <a:ext cx="3357554" cy="1803645"/>
          </a:xfrm>
          <a:prstGeom prst="rect">
            <a:avLst/>
          </a:prstGeom>
        </p:spPr>
      </p:pic>
      <p:pic>
        <p:nvPicPr>
          <p:cNvPr id="15" name="Рисунок 14" descr="645891-1.jpg"/>
          <p:cNvPicPr>
            <a:picLocks noChangeAspect="1"/>
          </p:cNvPicPr>
          <p:nvPr/>
        </p:nvPicPr>
        <p:blipFill>
          <a:blip r:embed="rId7" cstate="print"/>
          <a:srcRect t="27083" b="8333"/>
          <a:stretch>
            <a:fillRect/>
          </a:stretch>
        </p:blipFill>
        <p:spPr>
          <a:xfrm>
            <a:off x="5929322" y="1071546"/>
            <a:ext cx="2488790" cy="2143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2-003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" y="0"/>
            <a:ext cx="913806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829576" cy="86834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Дидактические  игрушки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131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786" y="1214422"/>
            <a:ext cx="2428892" cy="2303399"/>
          </a:xfrm>
          <a:prstGeom prst="rect">
            <a:avLst/>
          </a:prstGeom>
        </p:spPr>
      </p:pic>
      <p:pic>
        <p:nvPicPr>
          <p:cNvPr id="10" name="Рисунок 9" descr="100025570824b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8662" y="3714752"/>
            <a:ext cx="2469650" cy="1594458"/>
          </a:xfrm>
          <a:prstGeom prst="rect">
            <a:avLst/>
          </a:prstGeom>
        </p:spPr>
      </p:pic>
      <p:pic>
        <p:nvPicPr>
          <p:cNvPr id="16" name="Рисунок 15" descr="hape-double-bubble-1_155183718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868" y="1285860"/>
            <a:ext cx="2000240" cy="2000240"/>
          </a:xfrm>
          <a:prstGeom prst="rect">
            <a:avLst/>
          </a:prstGeom>
        </p:spPr>
      </p:pic>
      <p:pic>
        <p:nvPicPr>
          <p:cNvPr id="17" name="Рисунок 16" descr="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512" y="4071942"/>
            <a:ext cx="2286016" cy="2286016"/>
          </a:xfrm>
          <a:prstGeom prst="rect">
            <a:avLst/>
          </a:prstGeom>
        </p:spPr>
      </p:pic>
      <p:pic>
        <p:nvPicPr>
          <p:cNvPr id="18" name="Рисунок 17" descr="590047-1.jpg"/>
          <p:cNvPicPr>
            <a:picLocks noChangeAspect="1"/>
          </p:cNvPicPr>
          <p:nvPr/>
        </p:nvPicPr>
        <p:blipFill>
          <a:blip r:embed="rId7"/>
          <a:srcRect l="8091" t="3125" r="36625" b="36458"/>
          <a:stretch>
            <a:fillRect/>
          </a:stretch>
        </p:blipFill>
        <p:spPr>
          <a:xfrm>
            <a:off x="6072198" y="1142984"/>
            <a:ext cx="2443673" cy="2286016"/>
          </a:xfrm>
          <a:prstGeom prst="rect">
            <a:avLst/>
          </a:prstGeom>
        </p:spPr>
      </p:pic>
      <p:pic>
        <p:nvPicPr>
          <p:cNvPr id="19" name="Рисунок 18" descr="1037208824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857620" y="3786190"/>
            <a:ext cx="2000240" cy="2000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2-003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" y="0"/>
            <a:ext cx="913806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829576" cy="86834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Игровые строительные материалы 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83b77d82_daa9_11e9_82ba_ec5c68b9ca2a_697c2ddf_dfe6_11e9_82c2_e454e89fdbbf.resize1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2" y="1071546"/>
            <a:ext cx="2519002" cy="2428868"/>
          </a:xfrm>
          <a:prstGeom prst="rect">
            <a:avLst/>
          </a:prstGeom>
        </p:spPr>
      </p:pic>
      <p:pic>
        <p:nvPicPr>
          <p:cNvPr id="12" name="Рисунок 11" descr="101534241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4876" y="1142984"/>
            <a:ext cx="2740919" cy="2071678"/>
          </a:xfrm>
          <a:prstGeom prst="rect">
            <a:avLst/>
          </a:prstGeom>
        </p:spPr>
      </p:pic>
      <p:pic>
        <p:nvPicPr>
          <p:cNvPr id="14" name="Рисунок 13" descr="af8c69ee49e575bc7b7970c044fb899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43570" y="3571876"/>
            <a:ext cx="2357430" cy="2357430"/>
          </a:xfrm>
          <a:prstGeom prst="rect">
            <a:avLst/>
          </a:prstGeom>
        </p:spPr>
      </p:pic>
      <p:pic>
        <p:nvPicPr>
          <p:cNvPr id="15" name="Рисунок 14" descr="bea2f6c01fb133b62dbe23c802c6cf7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3042" y="3500438"/>
            <a:ext cx="3071834" cy="25823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2-003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" y="0"/>
            <a:ext cx="913806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829576" cy="86834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Театральные и музыкальные игрушки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alatoys_ksilofon_yli_1.jpg"/>
          <p:cNvPicPr>
            <a:picLocks noChangeAspect="1"/>
          </p:cNvPicPr>
          <p:nvPr/>
        </p:nvPicPr>
        <p:blipFill>
          <a:blip r:embed="rId3"/>
          <a:srcRect t="8427" b="15730"/>
          <a:stretch>
            <a:fillRect/>
          </a:stretch>
        </p:blipFill>
        <p:spPr>
          <a:xfrm>
            <a:off x="928662" y="1142984"/>
            <a:ext cx="2543174" cy="1928826"/>
          </a:xfrm>
          <a:prstGeom prst="rect">
            <a:avLst/>
          </a:prstGeom>
        </p:spPr>
      </p:pic>
      <p:pic>
        <p:nvPicPr>
          <p:cNvPr id="9" name="Рисунок 8" descr="imgpreview.jpg"/>
          <p:cNvPicPr>
            <a:picLocks noChangeAspect="1"/>
          </p:cNvPicPr>
          <p:nvPr/>
        </p:nvPicPr>
        <p:blipFill>
          <a:blip r:embed="rId4" cstate="print"/>
          <a:srcRect t="17647" b="17647"/>
          <a:stretch>
            <a:fillRect/>
          </a:stretch>
        </p:blipFill>
        <p:spPr>
          <a:xfrm>
            <a:off x="3714744" y="1357298"/>
            <a:ext cx="2428876" cy="1571636"/>
          </a:xfrm>
          <a:prstGeom prst="rect">
            <a:avLst/>
          </a:prstGeom>
        </p:spPr>
      </p:pic>
      <p:pic>
        <p:nvPicPr>
          <p:cNvPr id="10" name="Рисунок 9" descr="New-Lovely-Plastic-font-b-Baby-b-font-font-b-Toys-b-font-Hand-Shake-Bel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86512" y="1000108"/>
            <a:ext cx="2286016" cy="2286016"/>
          </a:xfrm>
          <a:prstGeom prst="rect">
            <a:avLst/>
          </a:prstGeom>
        </p:spPr>
      </p:pic>
      <p:pic>
        <p:nvPicPr>
          <p:cNvPr id="13" name="Рисунок 12" descr="kukolnii_teatr_kolobok_7_personazhei_s_1343_5eecb4a70ce94_6495_big.jpg"/>
          <p:cNvPicPr>
            <a:picLocks noChangeAspect="1"/>
          </p:cNvPicPr>
          <p:nvPr/>
        </p:nvPicPr>
        <p:blipFill>
          <a:blip r:embed="rId6" cstate="print"/>
          <a:srcRect t="12500" b="9375"/>
          <a:stretch>
            <a:fillRect/>
          </a:stretch>
        </p:blipFill>
        <p:spPr>
          <a:xfrm>
            <a:off x="1142976" y="3643314"/>
            <a:ext cx="3108960" cy="2428892"/>
          </a:xfrm>
          <a:prstGeom prst="rect">
            <a:avLst/>
          </a:prstGeom>
        </p:spPr>
      </p:pic>
      <p:pic>
        <p:nvPicPr>
          <p:cNvPr id="16" name="Рисунок 15" descr="103745430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786314" y="3143248"/>
            <a:ext cx="2286016" cy="30489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2-003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" y="0"/>
            <a:ext cx="913806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829576" cy="86834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Наборы 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Lego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2295ff58233ed67fe0fbd41b38a6733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71802" y="3714752"/>
            <a:ext cx="2571744" cy="2571744"/>
          </a:xfrm>
          <a:prstGeom prst="rect">
            <a:avLst/>
          </a:prstGeom>
        </p:spPr>
      </p:pic>
      <p:pic>
        <p:nvPicPr>
          <p:cNvPr id="6" name="Рисунок 5" descr="konstruktor_lego_duplo_creative_play_10862_moy_pervyy_prazdnik_1589886582_2.jpg"/>
          <p:cNvPicPr>
            <a:picLocks noChangeAspect="1"/>
          </p:cNvPicPr>
          <p:nvPr/>
        </p:nvPicPr>
        <p:blipFill>
          <a:blip r:embed="rId4"/>
          <a:srcRect t="11458" b="11458"/>
          <a:stretch>
            <a:fillRect/>
          </a:stretch>
        </p:blipFill>
        <p:spPr>
          <a:xfrm>
            <a:off x="928662" y="1071546"/>
            <a:ext cx="3071834" cy="2367889"/>
          </a:xfrm>
          <a:prstGeom prst="rect">
            <a:avLst/>
          </a:prstGeom>
        </p:spPr>
      </p:pic>
      <p:pic>
        <p:nvPicPr>
          <p:cNvPr id="7" name="Рисунок 6" descr="uk15765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6380" y="1142984"/>
            <a:ext cx="2935532" cy="23288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2-003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" y="0"/>
            <a:ext cx="913806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829576" cy="86834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Игровая технология В.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Воскобовича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01e1a990-aa99-11e3-8c0a-90f652e2820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1071546"/>
            <a:ext cx="1563627" cy="2197612"/>
          </a:xfrm>
          <a:prstGeom prst="rect">
            <a:avLst/>
          </a:prstGeom>
        </p:spPr>
      </p:pic>
      <p:pic>
        <p:nvPicPr>
          <p:cNvPr id="9" name="Рисунок 8" descr="2c2dc5e2db36c2c82913f873164eac96-1.jpg"/>
          <p:cNvPicPr>
            <a:picLocks noChangeAspect="1"/>
          </p:cNvPicPr>
          <p:nvPr/>
        </p:nvPicPr>
        <p:blipFill>
          <a:blip r:embed="rId4"/>
          <a:srcRect l="7500" r="6250"/>
          <a:stretch>
            <a:fillRect/>
          </a:stretch>
        </p:blipFill>
        <p:spPr>
          <a:xfrm>
            <a:off x="2571736" y="1071546"/>
            <a:ext cx="2500330" cy="2174185"/>
          </a:xfrm>
          <a:prstGeom prst="rect">
            <a:avLst/>
          </a:prstGeom>
        </p:spPr>
      </p:pic>
      <p:pic>
        <p:nvPicPr>
          <p:cNvPr id="10" name="Рисунок 9" descr="100025343251b0.jpg"/>
          <p:cNvPicPr>
            <a:picLocks noChangeAspect="1"/>
          </p:cNvPicPr>
          <p:nvPr/>
        </p:nvPicPr>
        <p:blipFill>
          <a:blip r:embed="rId5" cstate="print"/>
          <a:srcRect b="19999"/>
          <a:stretch>
            <a:fillRect/>
          </a:stretch>
        </p:blipFill>
        <p:spPr>
          <a:xfrm>
            <a:off x="5500694" y="1285860"/>
            <a:ext cx="2877775" cy="1785950"/>
          </a:xfrm>
          <a:prstGeom prst="rect">
            <a:avLst/>
          </a:prstGeom>
        </p:spPr>
      </p:pic>
      <p:pic>
        <p:nvPicPr>
          <p:cNvPr id="11" name="Рисунок 10" descr="100025569247b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4348" y="3571876"/>
            <a:ext cx="1854243" cy="2538408"/>
          </a:xfrm>
          <a:prstGeom prst="rect">
            <a:avLst/>
          </a:prstGeom>
        </p:spPr>
      </p:pic>
      <p:pic>
        <p:nvPicPr>
          <p:cNvPr id="12" name="Рисунок 11" descr="img18.jpg"/>
          <p:cNvPicPr>
            <a:picLocks noChangeAspect="1"/>
          </p:cNvPicPr>
          <p:nvPr/>
        </p:nvPicPr>
        <p:blipFill>
          <a:blip r:embed="rId7"/>
          <a:srcRect l="14062" t="25000" r="6250" b="15625"/>
          <a:stretch>
            <a:fillRect/>
          </a:stretch>
        </p:blipFill>
        <p:spPr>
          <a:xfrm>
            <a:off x="2643174" y="3786190"/>
            <a:ext cx="3451584" cy="1928826"/>
          </a:xfrm>
          <a:prstGeom prst="rect">
            <a:avLst/>
          </a:prstGeom>
        </p:spPr>
      </p:pic>
      <p:pic>
        <p:nvPicPr>
          <p:cNvPr id="13" name="Рисунок 12" descr="c0000010786_2.jpg"/>
          <p:cNvPicPr>
            <a:picLocks noChangeAspect="1"/>
          </p:cNvPicPr>
          <p:nvPr/>
        </p:nvPicPr>
        <p:blipFill>
          <a:blip r:embed="rId8"/>
          <a:srcRect r="49219"/>
          <a:stretch>
            <a:fillRect/>
          </a:stretch>
        </p:blipFill>
        <p:spPr>
          <a:xfrm>
            <a:off x="6215074" y="3429000"/>
            <a:ext cx="2579919" cy="2855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2-003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" y="0"/>
            <a:ext cx="913806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Требования к игрушке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071563"/>
          <a:ext cx="8229600" cy="505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002-003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" y="0"/>
            <a:ext cx="9138062" cy="6858000"/>
          </a:xfrm>
          <a:prstGeom prst="rect">
            <a:avLst/>
          </a:prstGeom>
        </p:spPr>
      </p:pic>
      <p:pic>
        <p:nvPicPr>
          <p:cNvPr id="4" name="Содержимое 4" descr="7.-Делинквентное-поведение.jpg"/>
          <p:cNvPicPr>
            <a:picLocks noGrp="1" noChangeAspect="1"/>
          </p:cNvPicPr>
          <p:nvPr>
            <p:ph idx="1"/>
          </p:nvPr>
        </p:nvPicPr>
        <p:blipFill>
          <a:blip r:embed="rId3"/>
          <a:srcRect l="36232" r="13043"/>
          <a:stretch>
            <a:fillRect/>
          </a:stretch>
        </p:blipFill>
        <p:spPr>
          <a:xfrm>
            <a:off x="928662" y="1285860"/>
            <a:ext cx="3305733" cy="3857652"/>
          </a:xfrm>
        </p:spPr>
      </p:pic>
      <p:sp>
        <p:nvSpPr>
          <p:cNvPr id="6" name="Овальная выноска 5"/>
          <p:cNvSpPr/>
          <p:nvPr/>
        </p:nvSpPr>
        <p:spPr>
          <a:xfrm>
            <a:off x="5214942" y="642918"/>
            <a:ext cx="3071834" cy="2071702"/>
          </a:xfrm>
          <a:prstGeom prst="wedgeEllipse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Что делать, когда игрушек очень много, но ребенок не играет в них?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ьная выноска 6"/>
          <p:cNvSpPr/>
          <p:nvPr/>
        </p:nvSpPr>
        <p:spPr>
          <a:xfrm>
            <a:off x="5572132" y="4143380"/>
            <a:ext cx="3071834" cy="2071702"/>
          </a:xfrm>
          <a:prstGeom prst="wedgeEllipse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Как научить ребенка убирать за собой игрушки, чтобы они не валялись по всему дому?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3000364" y="2571744"/>
            <a:ext cx="3071834" cy="2071702"/>
          </a:xfrm>
          <a:prstGeom prst="wedgeEllipse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вашей семье двое детей, которые постоянно делят между собой игрушки. Что делать в такой ситуации?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2-003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" y="0"/>
            <a:ext cx="9138062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571480"/>
            <a:ext cx="5286412" cy="3643338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Выводы: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Давайте же будем играть вместе со своими детьми как можно чаще. Совместная игра ребёнка со взрослым не только основное средство развития маленького человека, но и инструмент, способствующий взаимопониманию разных поколений. Открывайте мир вместе со своим ребёнком и помогайте ему познать его! </a:t>
            </a:r>
          </a:p>
          <a:p>
            <a:endParaRPr lang="ru-RU" dirty="0"/>
          </a:p>
        </p:txBody>
      </p:sp>
      <p:pic>
        <p:nvPicPr>
          <p:cNvPr id="5" name="Рисунок 4" descr="depositphotos_1625024-stock-photo-collect-puzzle-3d-image.jpg"/>
          <p:cNvPicPr>
            <a:picLocks noChangeAspect="1"/>
          </p:cNvPicPr>
          <p:nvPr/>
        </p:nvPicPr>
        <p:blipFill>
          <a:blip r:embed="rId3"/>
          <a:srcRect l="3125" t="19791" r="1562" b="17708"/>
          <a:stretch>
            <a:fillRect/>
          </a:stretch>
        </p:blipFill>
        <p:spPr>
          <a:xfrm>
            <a:off x="2000232" y="4143380"/>
            <a:ext cx="4067203" cy="2000264"/>
          </a:xfrm>
          <a:prstGeom prst="rect">
            <a:avLst/>
          </a:prstGeom>
        </p:spPr>
      </p:pic>
      <p:pic>
        <p:nvPicPr>
          <p:cNvPr id="6" name="Рисунок 5" descr="i.jpg"/>
          <p:cNvPicPr>
            <a:picLocks noChangeAspect="1"/>
          </p:cNvPicPr>
          <p:nvPr/>
        </p:nvPicPr>
        <p:blipFill>
          <a:blip r:embed="rId4"/>
          <a:srcRect l="3571" r="10714"/>
          <a:stretch>
            <a:fillRect/>
          </a:stretch>
        </p:blipFill>
        <p:spPr>
          <a:xfrm>
            <a:off x="6143636" y="1000108"/>
            <a:ext cx="2712237" cy="28575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281</Words>
  <PresentationFormat>Экран (4:3)</PresentationFormat>
  <Paragraphs>54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 «Игры и игрушки в жизни детей раннего возраста»</vt:lpstr>
      <vt:lpstr>Слайд 2</vt:lpstr>
      <vt:lpstr>Слайд 3</vt:lpstr>
      <vt:lpstr>Слайд 4</vt:lpstr>
      <vt:lpstr>Развивающая предметно-пространственная среда в группе раннего возраста ДОО</vt:lpstr>
      <vt:lpstr>Слайд 6</vt:lpstr>
      <vt:lpstr>Слайд 7</vt:lpstr>
      <vt:lpstr>Слайд 8</vt:lpstr>
      <vt:lpstr> Как правильно организовать игры с ребенком: </vt:lpstr>
      <vt:lpstr>Слайд 10</vt:lpstr>
      <vt:lpstr>Слайд 11</vt:lpstr>
      <vt:lpstr>Слайд 12</vt:lpstr>
      <vt:lpstr>Сюжетные игрушки</vt:lpstr>
      <vt:lpstr>Спортивные игрушки</vt:lpstr>
      <vt:lpstr>Дидактические  игрушки</vt:lpstr>
      <vt:lpstr>Игровые строительные материалы </vt:lpstr>
      <vt:lpstr>Театральные и музыкальные игрушки</vt:lpstr>
      <vt:lpstr>Наборы Lego</vt:lpstr>
      <vt:lpstr>Игровая технология В. Воскобовича</vt:lpstr>
      <vt:lpstr>Требования к игрушке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«Игры и игрушки в жизни детей раннего возраста»</dc:title>
  <dc:creator>User</dc:creator>
  <cp:lastModifiedBy>User</cp:lastModifiedBy>
  <cp:revision>31</cp:revision>
  <dcterms:created xsi:type="dcterms:W3CDTF">2021-03-08T17:28:57Z</dcterms:created>
  <dcterms:modified xsi:type="dcterms:W3CDTF">2021-03-10T19:36:38Z</dcterms:modified>
</cp:coreProperties>
</file>